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4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To prove set A=L(G)</a:t>
            </a:r>
            <a:endParaRPr lang="en-US" sz="160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enough to prove that an arbitrary member of A can be generated by the grammar G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enough to prove that an arbitrary string generated by G, belongs to  set A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the above comments (A) and (B) are to be proved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Either of the above comments (A) or (B) is to be proved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1542190" y="320040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931753" y="336306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enough to prove that an arbitrary member of A can be generated by the grammar G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oversimplifies the concept of proving set equality in the context of formal languages.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Merely demonstrating that one arbitrary member of set A can be generated by grammar G doesn't guarantee that all members of A can be generated by 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Suppose we have a language A = {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abb}. If we can generate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using grammar G, it doesn't automatically mean that we can also generate "abb" or any other string in A.</a:t>
            </a:r>
          </a:p>
          <a:p>
            <a:pPr marL="342900" indent="-342900">
              <a:buFont typeface="+mj-lt"/>
              <a:buAutoNum type="alphaLcParenR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229947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It is enough to prove that an arbitrary string generated by G belongs to set 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overlooks the necessity of proving the converse: that every string in set A can be generated by grammar 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Merely showing that an arbitrary string generated by G belongs to set A doesn't establish the bidirectional relationship needed for set equality.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grammar G generates the string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and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happens to belong to set A, it doesn't ensure that all strings generated by G belong to A or that every string in A can be generated by G.</a:t>
            </a:r>
          </a:p>
          <a:p>
            <a:pPr marL="342900" indent="-342900">
              <a:buFont typeface="+mj-lt"/>
              <a:buAutoNum type="alphaLcParenR" startAt="2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4793464" y="257175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Both the above comments (A) and (B) are to be proved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Proving set equality between A and the language generated by grammar G requires satisfying both conditions.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We need to show that every member of set A can be generated by grammar G, as well as every string generated by G belongs to set 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Let A = {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, abb} and grammar G generates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 We must demonstrate that G can also generate "abb" (condition A) and that any string generated by G belongs to A (condition B) to establish set equality.</a:t>
            </a:r>
          </a:p>
          <a:p>
            <a:pPr marL="342900" indent="-342900">
              <a:buFont typeface="+mj-lt"/>
              <a:buAutoNum type="alphaLcParenR" startAt="3"/>
            </a:pPr>
            <a:endParaRPr lang="en-GB" sz="1200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615384" y="3406701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3648757" y="1538390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168441" y="1102166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66118" y="3347584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007175" y="2428235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Either of the above comments (A) or (B) is to be proved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option suggests that proving either condition A or condition B alone is sufficient to establish set equality.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However, proving only one condition doesn't guarantee that the other condition holds true, leading to an incomplete proof of set equality.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If we prove that an arbitrary member of set A can be generated by grammar G (condition A), it doesn't ensure that every string generated by G belongs to set A (condition B).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211903" y="247182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033397" y="2502040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588</Words>
  <Application>Microsoft Office PowerPoint</Application>
  <PresentationFormat>On-screen Show (16:9)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4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8</cp:revision>
  <dcterms:modified xsi:type="dcterms:W3CDTF">2024-04-15T09:35:51Z</dcterms:modified>
</cp:coreProperties>
</file>